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358" y="-8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9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40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34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98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28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08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75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75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57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56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09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B56A-1F05-436C-8EE0-B186D768CE06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5A91-951C-440E-8DF5-3439EE682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25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05170" y="391489"/>
            <a:ext cx="5949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よかボス</a:t>
            </a:r>
            <a:r>
              <a:rPr kumimoji="1"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宣言</a:t>
            </a:r>
            <a:endParaRPr kumimoji="1" lang="ja-JP" altLang="en-US" sz="4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182" y="2720820"/>
            <a:ext cx="99076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１．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endParaRPr kumimoji="1"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２．</a:t>
            </a:r>
            <a:endParaRPr kumimoji="1"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endParaRPr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３．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endParaRPr kumimoji="1"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４．</a:t>
            </a:r>
            <a:endParaRPr kumimoji="1" lang="en-US" altLang="ja-JP" sz="24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５．</a:t>
            </a:r>
            <a:endParaRPr kumimoji="1"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071" y="1055667"/>
            <a:ext cx="1243012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8337376" y="213776"/>
            <a:ext cx="1386758" cy="830997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会社名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団体名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3981" y="121444"/>
            <a:ext cx="1878058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会社の</a:t>
            </a:r>
            <a:endParaRPr lang="en-US" altLang="ja-JP" sz="2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シンボルマーク</a:t>
            </a:r>
            <a:endParaRPr lang="en-US" altLang="ja-JP" sz="2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記章</a:t>
            </a:r>
            <a:endParaRPr lang="en-US" altLang="ja-JP" sz="2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52600" y="3861048"/>
            <a:ext cx="8121499" cy="954107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知事の「よかボス</a:t>
            </a:r>
            <a:r>
              <a:rPr lang="ja-JP" altLang="ja-JP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宣言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ja-JP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ja-JP" altLang="ja-JP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参考に、企業等</a:t>
            </a:r>
            <a:r>
              <a:rPr lang="ja-JP" altLang="ja-JP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の判断により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アレンジ可（自由記載）</a:t>
            </a:r>
            <a:endParaRPr kumimoji="1" lang="ja-JP" altLang="en-US" sz="2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5" r="14982" b="18503"/>
          <a:stretch/>
        </p:blipFill>
        <p:spPr bwMode="auto">
          <a:xfrm>
            <a:off x="6936171" y="210942"/>
            <a:ext cx="1237957" cy="101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096" y="6381328"/>
            <a:ext cx="23717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78182" y="1348138"/>
            <a:ext cx="9545951" cy="95410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知事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の「よかボス</a:t>
            </a:r>
            <a:r>
              <a:rPr lang="ja-JP" altLang="ja-JP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宣言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ja-JP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ja-JP" altLang="ja-JP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参考に、企業等の判断により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アレンジ可</a:t>
            </a:r>
            <a:endParaRPr lang="en-US" altLang="ja-JP" sz="2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自由記載）</a:t>
            </a:r>
          </a:p>
        </p:txBody>
      </p:sp>
      <p:sp>
        <p:nvSpPr>
          <p:cNvPr id="3" name="右中かっこ 2"/>
          <p:cNvSpPr/>
          <p:nvPr/>
        </p:nvSpPr>
        <p:spPr>
          <a:xfrm>
            <a:off x="776536" y="2924944"/>
            <a:ext cx="576064" cy="3312368"/>
          </a:xfrm>
          <a:prstGeom prst="rightBrace">
            <a:avLst>
              <a:gd name="adj1" fmla="val 67408"/>
              <a:gd name="adj2" fmla="val 371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29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05170" y="262993"/>
            <a:ext cx="5949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よかボス</a:t>
            </a:r>
            <a:r>
              <a:rPr kumimoji="1"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宣言</a:t>
            </a:r>
            <a:endParaRPr kumimoji="1" lang="ja-JP" altLang="en-US" sz="4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3456" y="1059044"/>
            <a:ext cx="9145015" cy="138499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私は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、幸せな人生が実現するよう、自ら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仕事と生活の充実に取り組むとともに、職員</a:t>
            </a:r>
            <a:r>
              <a:rPr kumimoji="1"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の仕事と生活の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充実を応援</a:t>
            </a:r>
            <a:r>
              <a:rPr kumimoji="1"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し、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さらには、県全体に広げるため、以下の事項を約束します。</a:t>
            </a:r>
            <a:endParaRPr kumimoji="1" lang="ja-JP" altLang="en-US" sz="2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29011" y="2500055"/>
            <a:ext cx="10006205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．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私は、全力で仕事に取り組んだ後は、くまもとの</a:t>
            </a:r>
            <a:r>
              <a:rPr lang="ja-JP" altLang="en-US" sz="24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うまか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もんを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食べ、家事をして、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健康で幸せなくまもと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ライフを楽しみます。</a:t>
            </a:r>
            <a:endParaRPr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２．私は、楽しみながら仕事をし、早く帰って家事や余暇などの生活も楽しむ職員</a:t>
            </a:r>
            <a:endParaRPr kumimoji="1"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を、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誇り</a:t>
            </a: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に思い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</a:t>
            </a: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す。</a:t>
            </a:r>
            <a:endParaRPr kumimoji="1"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３．私は、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計画的に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休みを取って人生を楽し</a:t>
            </a: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むとともに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、職員にも休みを積極的に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とるよう勧めます。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４．私は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、職員の結婚、子育て、介護など、それぞれのライフステージにおける希望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や安心が実現できるよう、応援します。</a:t>
            </a:r>
            <a:endParaRPr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５．私は、くまもとの「よかボス」を増やすため、企業や事業所、団体への働きかけを</a:t>
            </a:r>
            <a:endParaRPr kumimoji="1"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行います。</a:t>
            </a:r>
            <a:endParaRPr kumimoji="1" lang="en-US" altLang="ja-JP" sz="2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8159" y="-15421"/>
            <a:ext cx="2099364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3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熊本県</a:t>
            </a:r>
            <a:endParaRPr kumimoji="1" lang="en-US" altLang="ja-JP" sz="3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3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知事</a:t>
            </a:r>
            <a:endParaRPr kumimoji="1" lang="en-US" altLang="ja-JP" sz="3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112" y="823137"/>
            <a:ext cx="1243012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5" r="14982" b="18503"/>
          <a:stretch/>
        </p:blipFill>
        <p:spPr bwMode="auto">
          <a:xfrm>
            <a:off x="6936171" y="-16381"/>
            <a:ext cx="1237957" cy="101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9" t="14602" r="13316" b="33363"/>
          <a:stretch/>
        </p:blipFill>
        <p:spPr bwMode="auto">
          <a:xfrm>
            <a:off x="1064568" y="107195"/>
            <a:ext cx="1374458" cy="91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76" y="6534150"/>
            <a:ext cx="23717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51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71</Words>
  <Application>Microsoft Office PowerPoint</Application>
  <PresentationFormat>A4 210 x 297 mm</PresentationFormat>
  <Paragraphs>32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83</cp:revision>
  <cp:lastPrinted>2017-08-28T01:08:54Z</cp:lastPrinted>
  <dcterms:created xsi:type="dcterms:W3CDTF">2017-07-11T10:10:59Z</dcterms:created>
  <dcterms:modified xsi:type="dcterms:W3CDTF">2018-03-16T10:05:48Z</dcterms:modified>
</cp:coreProperties>
</file>